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9"/>
  </p:notesMasterIdLst>
  <p:sldIdLst>
    <p:sldId id="307" r:id="rId2"/>
    <p:sldId id="257" r:id="rId3"/>
    <p:sldId id="573" r:id="rId4"/>
    <p:sldId id="263" r:id="rId5"/>
    <p:sldId id="332" r:id="rId6"/>
    <p:sldId id="285" r:id="rId7"/>
    <p:sldId id="296" r:id="rId8"/>
    <p:sldId id="574" r:id="rId9"/>
    <p:sldId id="259" r:id="rId10"/>
    <p:sldId id="331" r:id="rId11"/>
    <p:sldId id="266" r:id="rId12"/>
    <p:sldId id="338" r:id="rId13"/>
    <p:sldId id="576" r:id="rId14"/>
    <p:sldId id="575" r:id="rId15"/>
    <p:sldId id="337" r:id="rId16"/>
    <p:sldId id="336" r:id="rId17"/>
    <p:sldId id="272" r:id="rId18"/>
    <p:sldId id="262" r:id="rId19"/>
    <p:sldId id="260" r:id="rId20"/>
    <p:sldId id="569" r:id="rId21"/>
    <p:sldId id="568" r:id="rId22"/>
    <p:sldId id="349" r:id="rId23"/>
    <p:sldId id="567" r:id="rId24"/>
    <p:sldId id="340" r:id="rId25"/>
    <p:sldId id="273" r:id="rId26"/>
    <p:sldId id="339" r:id="rId27"/>
    <p:sldId id="342" r:id="rId28"/>
    <p:sldId id="271" r:id="rId29"/>
    <p:sldId id="258" r:id="rId30"/>
    <p:sldId id="267" r:id="rId31"/>
    <p:sldId id="269" r:id="rId32"/>
    <p:sldId id="261" r:id="rId33"/>
    <p:sldId id="270" r:id="rId34"/>
    <p:sldId id="341" r:id="rId35"/>
    <p:sldId id="335" r:id="rId36"/>
    <p:sldId id="265" r:id="rId37"/>
    <p:sldId id="34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9.jpeg>
</file>

<file path=ppt/media/image2.png>
</file>

<file path=ppt/media/image20.tiff>
</file>

<file path=ppt/media/image21.tiff>
</file>

<file path=ppt/media/image22.png>
</file>

<file path=ppt/media/image23.jp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eg>
</file>

<file path=ppt/media/image78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07/12/2023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07/12/2023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07/12/2023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1.jpeg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49.png"/><Relationship Id="rId4" Type="http://schemas.openxmlformats.org/officeDocument/2006/relationships/hyperlink" Target="https://arxiv.org/abs/2209.07753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2311.00176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5.png"/><Relationship Id="rId4" Type="http://schemas.openxmlformats.org/officeDocument/2006/relationships/hyperlink" Target="https://www.adept.ai/blog/fuyu-8b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9.jpeg"/><Relationship Id="rId4" Type="http://schemas.openxmlformats.org/officeDocument/2006/relationships/image" Target="../media/image6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jpeg"/><Relationship Id="rId4" Type="http://schemas.openxmlformats.org/officeDocument/2006/relationships/image" Target="../media/image7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D77AA5A-6494-6C42-3EBC-47EB6EAA4D74}"/>
              </a:ext>
            </a:extLst>
          </p:cNvPr>
          <p:cNvSpPr txBox="1"/>
          <p:nvPr/>
        </p:nvSpPr>
        <p:spPr>
          <a:xfrm>
            <a:off x="9832188" y="18045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not really there yet</a:t>
            </a:r>
          </a:p>
        </p:txBody>
      </p: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Impacts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software engineering</a:t>
            </a:r>
          </a:p>
          <a:p>
            <a:pPr marL="0" indent="0">
              <a:buNone/>
            </a:pPr>
            <a:r>
              <a:rPr lang="en-GB" dirty="0"/>
              <a:t>coding assistant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product R&amp;D</a:t>
            </a:r>
          </a:p>
          <a:p>
            <a:pPr marL="0" indent="0">
              <a:buNone/>
            </a:pPr>
            <a:r>
              <a:rPr lang="en-GB" dirty="0"/>
              <a:t>generative design (e.g., </a:t>
            </a:r>
            <a:r>
              <a:rPr lang="en-GB" dirty="0">
                <a:hlinkClick r:id="rId2"/>
              </a:rPr>
              <a:t>for chips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35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36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6223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38593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3997</TotalTime>
  <Words>1326</Words>
  <Application>Microsoft Office PowerPoint</Application>
  <PresentationFormat>Widescreen</PresentationFormat>
  <Paragraphs>314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游ゴシック</vt:lpstr>
      <vt:lpstr>游ゴシック Medium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PowerPoint Presentation</vt:lpstr>
      <vt:lpstr>Most Famous Applications</vt:lpstr>
      <vt:lpstr>When to Use ML (= Learning from Data)</vt:lpstr>
      <vt:lpstr>Taxonomy of ML Models</vt:lpstr>
      <vt:lpstr>Supervised Learning</vt:lpstr>
      <vt:lpstr>Algorithmic Families</vt:lpstr>
      <vt:lpstr>PowerPoint Presentation</vt:lpstr>
      <vt:lpstr>Ladder of Generalization</vt:lpstr>
      <vt:lpstr>Discriminative vs Generative Models</vt:lpstr>
      <vt:lpstr>Text Generation</vt:lpstr>
      <vt:lpstr>Large Language Models (LLM)</vt:lpstr>
      <vt:lpstr>Under the Hood: Foundation Models</vt:lpstr>
      <vt:lpstr>PowerPoint Presentation</vt:lpstr>
      <vt:lpstr>Goal: Autonomous End-to-End Workflow</vt:lpstr>
      <vt:lpstr>Generative AI</vt:lpstr>
      <vt:lpstr>Image Synthesis</vt:lpstr>
      <vt:lpstr>Application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Impacts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60</cp:revision>
  <dcterms:created xsi:type="dcterms:W3CDTF">2023-09-26T07:24:08Z</dcterms:created>
  <dcterms:modified xsi:type="dcterms:W3CDTF">2023-12-07T14:01:37Z</dcterms:modified>
</cp:coreProperties>
</file>

<file path=docProps/thumbnail.jpeg>
</file>